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61"/>
  </p:notesMasterIdLst>
  <p:sldIdLst>
    <p:sldId id="256" r:id="rId2"/>
    <p:sldId id="258" r:id="rId3"/>
    <p:sldId id="358" r:id="rId4"/>
    <p:sldId id="360" r:id="rId5"/>
    <p:sldId id="312" r:id="rId6"/>
    <p:sldId id="278" r:id="rId7"/>
    <p:sldId id="277" r:id="rId8"/>
    <p:sldId id="275" r:id="rId9"/>
    <p:sldId id="331" r:id="rId10"/>
    <p:sldId id="297" r:id="rId11"/>
    <p:sldId id="571" r:id="rId12"/>
    <p:sldId id="330" r:id="rId13"/>
    <p:sldId id="632" r:id="rId14"/>
    <p:sldId id="399" r:id="rId15"/>
    <p:sldId id="437" r:id="rId16"/>
    <p:sldId id="438" r:id="rId17"/>
    <p:sldId id="361" r:id="rId18"/>
    <p:sldId id="293" r:id="rId19"/>
    <p:sldId id="386" r:id="rId20"/>
    <p:sldId id="292" r:id="rId21"/>
    <p:sldId id="257" r:id="rId22"/>
    <p:sldId id="362" r:id="rId23"/>
    <p:sldId id="387" r:id="rId24"/>
    <p:sldId id="446" r:id="rId25"/>
    <p:sldId id="385" r:id="rId26"/>
    <p:sldId id="288" r:id="rId27"/>
    <p:sldId id="289" r:id="rId28"/>
    <p:sldId id="260" r:id="rId29"/>
    <p:sldId id="294" r:id="rId30"/>
    <p:sldId id="290" r:id="rId31"/>
    <p:sldId id="573" r:id="rId32"/>
    <p:sldId id="400" r:id="rId33"/>
    <p:sldId id="383" r:id="rId34"/>
    <p:sldId id="291" r:id="rId35"/>
    <p:sldId id="636" r:id="rId36"/>
    <p:sldId id="635" r:id="rId37"/>
    <p:sldId id="818" r:id="rId38"/>
    <p:sldId id="820" r:id="rId39"/>
    <p:sldId id="743" r:id="rId40"/>
    <p:sldId id="413" r:id="rId41"/>
    <p:sldId id="414" r:id="rId42"/>
    <p:sldId id="415" r:id="rId43"/>
    <p:sldId id="416" r:id="rId44"/>
    <p:sldId id="441" r:id="rId45"/>
    <p:sldId id="417" r:id="rId46"/>
    <p:sldId id="316" r:id="rId47"/>
    <p:sldId id="317" r:id="rId48"/>
    <p:sldId id="329" r:id="rId49"/>
    <p:sldId id="318" r:id="rId50"/>
    <p:sldId id="633" r:id="rId51"/>
    <p:sldId id="323" r:id="rId52"/>
    <p:sldId id="363" r:id="rId53"/>
    <p:sldId id="324" r:id="rId54"/>
    <p:sldId id="325" r:id="rId55"/>
    <p:sldId id="575" r:id="rId56"/>
    <p:sldId id="576" r:id="rId57"/>
    <p:sldId id="577" r:id="rId58"/>
    <p:sldId id="578" r:id="rId59"/>
    <p:sldId id="579" r:id="rId60"/>
    <p:sldId id="580" r:id="rId61"/>
    <p:sldId id="581" r:id="rId62"/>
    <p:sldId id="582" r:id="rId63"/>
    <p:sldId id="583" r:id="rId64"/>
    <p:sldId id="326" r:id="rId65"/>
    <p:sldId id="328" r:id="rId66"/>
    <p:sldId id="327" r:id="rId67"/>
    <p:sldId id="395" r:id="rId68"/>
    <p:sldId id="396" r:id="rId69"/>
    <p:sldId id="359" r:id="rId70"/>
    <p:sldId id="821" r:id="rId71"/>
    <p:sldId id="313" r:id="rId72"/>
    <p:sldId id="279" r:id="rId73"/>
    <p:sldId id="280" r:id="rId74"/>
    <p:sldId id="310" r:id="rId75"/>
    <p:sldId id="504" r:id="rId76"/>
    <p:sldId id="637" r:id="rId77"/>
    <p:sldId id="281" r:id="rId78"/>
    <p:sldId id="282" r:id="rId79"/>
    <p:sldId id="283" r:id="rId80"/>
    <p:sldId id="506" r:id="rId81"/>
    <p:sldId id="284" r:id="rId82"/>
    <p:sldId id="638" r:id="rId83"/>
    <p:sldId id="285" r:id="rId84"/>
    <p:sldId id="611" r:id="rId85"/>
    <p:sldId id="286" r:id="rId86"/>
    <p:sldId id="507" r:id="rId87"/>
    <p:sldId id="314" r:id="rId88"/>
    <p:sldId id="287" r:id="rId89"/>
    <p:sldId id="409" r:id="rId90"/>
    <p:sldId id="411" r:id="rId91"/>
    <p:sldId id="262" r:id="rId92"/>
    <p:sldId id="822" r:id="rId93"/>
    <p:sldId id="674" r:id="rId94"/>
    <p:sldId id="266" r:id="rId95"/>
    <p:sldId id="364" r:id="rId96"/>
    <p:sldId id="263" r:id="rId97"/>
    <p:sldId id="366" r:id="rId98"/>
    <p:sldId id="404" r:id="rId99"/>
    <p:sldId id="264" r:id="rId100"/>
    <p:sldId id="265" r:id="rId101"/>
    <p:sldId id="365" r:id="rId102"/>
    <p:sldId id="381" r:id="rId103"/>
    <p:sldId id="382" r:id="rId104"/>
    <p:sldId id="398" r:id="rId105"/>
    <p:sldId id="272" r:id="rId106"/>
    <p:sldId id="401" r:id="rId107"/>
    <p:sldId id="367" r:id="rId108"/>
    <p:sldId id="634" r:id="rId109"/>
    <p:sldId id="368" r:id="rId110"/>
    <p:sldId id="267" r:id="rId111"/>
    <p:sldId id="402" r:id="rId112"/>
    <p:sldId id="261" r:id="rId113"/>
    <p:sldId id="370" r:id="rId114"/>
    <p:sldId id="274" r:id="rId115"/>
    <p:sldId id="405" r:id="rId116"/>
    <p:sldId id="406" r:id="rId117"/>
    <p:sldId id="269" r:id="rId118"/>
    <p:sldId id="371" r:id="rId119"/>
    <p:sldId id="273" r:id="rId120"/>
    <p:sldId id="403" r:id="rId121"/>
    <p:sldId id="584" r:id="rId122"/>
    <p:sldId id="268" r:id="rId123"/>
    <p:sldId id="408" r:id="rId124"/>
    <p:sldId id="271" r:id="rId125"/>
    <p:sldId id="295" r:id="rId126"/>
    <p:sldId id="816" r:id="rId127"/>
    <p:sldId id="817" r:id="rId128"/>
    <p:sldId id="442" r:id="rId129"/>
    <p:sldId id="443" r:id="rId130"/>
    <p:sldId id="444" r:id="rId131"/>
    <p:sldId id="301" r:id="rId132"/>
    <p:sldId id="302" r:id="rId133"/>
    <p:sldId id="304" r:id="rId134"/>
    <p:sldId id="299" r:id="rId135"/>
    <p:sldId id="380" r:id="rId136"/>
    <p:sldId id="305" r:id="rId137"/>
    <p:sldId id="303" r:id="rId138"/>
    <p:sldId id="335" r:id="rId139"/>
    <p:sldId id="336" r:id="rId140"/>
    <p:sldId id="337" r:id="rId141"/>
    <p:sldId id="338" r:id="rId142"/>
    <p:sldId id="349" r:id="rId143"/>
    <p:sldId id="345" r:id="rId144"/>
    <p:sldId id="346" r:id="rId145"/>
    <p:sldId id="347" r:id="rId146"/>
    <p:sldId id="341" r:id="rId147"/>
    <p:sldId id="348" r:id="rId148"/>
    <p:sldId id="350" r:id="rId149"/>
    <p:sldId id="356" r:id="rId150"/>
    <p:sldId id="357" r:id="rId151"/>
    <p:sldId id="351" r:id="rId152"/>
    <p:sldId id="352" r:id="rId153"/>
    <p:sldId id="354" r:id="rId154"/>
    <p:sldId id="353" r:id="rId155"/>
    <p:sldId id="355" r:id="rId156"/>
    <p:sldId id="612" r:id="rId157"/>
    <p:sldId id="613" r:id="rId158"/>
    <p:sldId id="614" r:id="rId159"/>
    <p:sldId id="616" r:id="rId16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73"/>
    <p:restoredTop sz="97332"/>
  </p:normalViewPr>
  <p:slideViewPr>
    <p:cSldViewPr snapToGrid="0" snapToObjects="1">
      <p:cViewPr varScale="1">
        <p:scale>
          <a:sx n="124" d="100"/>
          <a:sy n="124" d="100"/>
        </p:scale>
        <p:origin x="504" y="168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A6B375A1-B903-4A47-A5B1-D73976F0AC51}" type="datetimeFigureOut">
              <a:rPr kumimoji="1" lang="zh-TW" altLang="en-US" smtClean="0"/>
              <a:pPr/>
              <a:t>2023/5/30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FB35EE9C-0DAB-064B-89F7-363221F9758D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439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235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51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2642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3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7729A-F5E3-8547-AB54-CF5AFB308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D480360-BA5D-F140-AABC-1B1E19FC7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67ACAC-539D-E847-9944-4AD04803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DED4EC-F65A-4144-9FAC-5E79C71E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A0BB7A-D573-5540-A396-E0364CFA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8717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1529A-C44F-1C44-BFB7-A79AA094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59276E9-3002-2A40-9038-E9FEA6E47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22309E-19ED-C64B-A0F8-E31C2558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524467-4A5E-7940-9FE8-845E1986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555697-177B-984D-B9E2-BC28899F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273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52B5B2-3D20-B244-888D-75949BD00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75DBE9-0090-3F49-A752-A4CB8EE6F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84E7F5-8171-684A-AF93-BB8EF8A1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8FEB66-E3D6-9D48-B1C1-1094EEAC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81032F-2986-3843-93A8-4917958D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356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B8FDF-7B5A-AF4A-A2A9-7D0EB6C2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1B2780-569F-D247-B554-2B02D2B66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F7274-F1C0-3F4F-A729-D3EF8E4C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006E97-2F45-264A-AD09-103DBF6A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C45A4-1A14-5040-9F1F-2647202D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7937879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6AB48-B63C-8E49-A6C1-897DA326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847A98-EE9D-1142-8AAE-98683F75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5BC2BB-AF51-734A-AE94-4070FC8F8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92476A-FC91-2E45-985D-B9E31170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C2A1D3-B79C-1B49-935A-CE1250F7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705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D2BDD-8DB8-9840-99F2-32873092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D8EE3B-29D1-554D-BC96-33263B951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CBDF30D-3DA4-0043-92BE-92D9616D7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5D9C31-068E-5749-8432-BB30A013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4D68FC-F1E6-0449-A8A4-947648E5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C38B6CC-DE25-8742-BAB5-5CB57E72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478863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D68AE6-41CC-1D4C-A99D-1A23C2E1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C161E7-E597-4F40-8E8C-671DC872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34537B-1E20-F849-9A8D-566D0A843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DC840E-C06B-0C4E-8249-F1AE7C923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D9F53B-3BAC-9A4E-8E07-F13BCC46D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9529428-64EC-6D42-B876-BFF1F6BE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F74908C-EA13-B14C-AAB0-39E2535A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7CC0C1-D785-3F40-AB72-92B067E4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1308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01113-FAAC-D641-8C02-351D98AB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479C56E-2710-BA42-AFCB-0653AF82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BC7C7AD-2732-F74D-B9FF-CDF07248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36102E-9691-BC4B-A8D7-A0E7E4A6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138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59D9617-44C6-0B43-9408-564DF369B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E60247-20F3-D44B-8C35-603CC5AF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53FF2A-F772-BB42-A4C5-F489A277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790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6D29D5-971B-9A40-AA97-773E495C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4C8C9-2B77-5D45-B576-FE4C587C3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E46CE7-D639-7147-ACB7-60A58FE2D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9B796A-D7BB-E642-A47D-373C62486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D4BCFF-CA7B-C542-9207-4C2B4371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71A06B-89EE-1946-A610-37603D05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1709722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37420-A07B-A94B-A140-88B04284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050FF31-3A57-CB47-88BC-3F4655609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9CBF76-0B54-B644-B63C-F55D96AD8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BC7828-0FBF-954E-A6F5-F1556F323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8CA85C-A018-F042-8D36-D72F5094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B047EF-B268-D647-ADF8-D75AD765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897743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9AFFD95-8F3E-C343-AC72-4FBEECC5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B479B3-B9DC-CE49-AD07-004C42BD1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765F65-BD45-5C4B-B0F6-BDB5E3739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98319E7B-4664-B048-8627-29997BE79705}" type="datetime1">
              <a:rPr kumimoji="1" lang="zh-TW" altLang="en-US" smtClean="0"/>
              <a:pPr/>
              <a:t>2023/5/30</a:t>
            </a:fld>
            <a:endParaRPr kumimoji="1"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9506D8-0752-C445-BFE7-024890EDB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3C3261-B3AD-4D4E-8B54-9ED910A53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0D48C1CA-DC90-284F-98A1-4BA8430588C0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745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/tree/master/cronjob" TargetMode="External"/><Relationship Id="rId2" Type="http://schemas.openxmlformats.org/officeDocument/2006/relationships/hyperlink" Target="https://github.com/demoyuw/k8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Rqck1q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b="0" i="0" dirty="0">
                <a:solidFill>
                  <a:srgbClr val="3C4043"/>
                </a:solidFill>
                <a:effectLst/>
                <a:latin typeface="Google Sans"/>
              </a:rPr>
              <a:t>微服務</a:t>
            </a:r>
            <a:r>
              <a:rPr lang="en" altLang="zh-TW" b="0" i="0" dirty="0">
                <a:solidFill>
                  <a:srgbClr val="3C4043"/>
                </a:solidFill>
                <a:effectLst/>
                <a:latin typeface="Google Sans"/>
              </a:rPr>
              <a:t>Kubernetes</a:t>
            </a:r>
            <a:r>
              <a:rPr lang="zh-TW" altLang="en-US" b="0" i="0" dirty="0">
                <a:solidFill>
                  <a:srgbClr val="3C4043"/>
                </a:solidFill>
                <a:effectLst/>
                <a:latin typeface="Google Sans"/>
              </a:rPr>
              <a:t>與</a:t>
            </a:r>
            <a:r>
              <a:rPr lang="en" altLang="zh-TW" b="0" i="0" dirty="0">
                <a:solidFill>
                  <a:srgbClr val="3C4043"/>
                </a:solidFill>
                <a:effectLst/>
                <a:latin typeface="Google Sans"/>
              </a:rPr>
              <a:t>Docker</a:t>
            </a:r>
            <a:r>
              <a:rPr lang="zh-TW" altLang="en-US" b="0" i="0" dirty="0">
                <a:solidFill>
                  <a:srgbClr val="3C4043"/>
                </a:solidFill>
                <a:effectLst/>
                <a:latin typeface="Google Sans"/>
              </a:rPr>
              <a:t>開發實務班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1400" y="1573477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29461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7648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451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895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6934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97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25532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5094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nginx-pod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6897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5967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77185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更改</a:t>
            </a:r>
            <a:r>
              <a:rPr kumimoji="1" lang="en-US" altLang="zh-TW" dirty="0"/>
              <a:t>deployment </a:t>
            </a:r>
            <a:r>
              <a:rPr kumimoji="1" lang="en-US" altLang="zh-TW" dirty="0" err="1"/>
              <a:t>yaml</a:t>
            </a:r>
            <a:r>
              <a:rPr kumimoji="1" lang="zh-TW" altLang="en-US" dirty="0"/>
              <a:t>裡的</a:t>
            </a:r>
            <a:r>
              <a:rPr kumimoji="1" lang="en-US" altLang="zh-TW" dirty="0"/>
              <a:t>container tag</a:t>
            </a:r>
          </a:p>
          <a:p>
            <a:pPr lvl="1"/>
            <a:r>
              <a:rPr kumimoji="1" lang="en-US" altLang="zh-TW" dirty="0"/>
              <a:t>nginx:1.14.2 --&gt; nginx:1.15</a:t>
            </a:r>
          </a:p>
          <a:p>
            <a:r>
              <a:rPr kumimoji="1" lang="zh-TW" altLang="en-US" dirty="0"/>
              <a:t>重新部署服務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zh-CN" altLang="en-US" dirty="0"/>
              <a:t>增加註解說明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zh-TW" altLang="en-US" dirty="0"/>
              <a:t>查看</a:t>
            </a:r>
            <a:r>
              <a:rPr kumimoji="1" lang="en-US" altLang="zh-TW" dirty="0" err="1"/>
              <a:t>rs</a:t>
            </a:r>
            <a:r>
              <a:rPr kumimoji="1" lang="zh-TW" altLang="en-US" dirty="0"/>
              <a:t>的部署歷程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38037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對</a:t>
            </a:r>
            <a:r>
              <a:rPr kumimoji="1" lang="en-US" altLang="zh-CN" dirty="0" err="1"/>
              <a:t>kubernets</a:t>
            </a:r>
            <a:r>
              <a:rPr kumimoji="1" lang="zh-TW" altLang="en-US" dirty="0"/>
              <a:t> 運作中資源進行即時</a:t>
            </a:r>
            <a:r>
              <a:rPr kumimoji="1" lang="zh-CN" altLang="en-US" dirty="0"/>
              <a:t>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nginx-deployment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0379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CN" altLang="en-US" dirty="0"/>
              <a:t>重新啟動部署服務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restart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49520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704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2911763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23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55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209B91B-C7AC-3E66-7D27-AAD3D03EA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3501" y="1272528"/>
            <a:ext cx="3657600" cy="5416953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DC918E8-CDCA-3CAB-9196-C9103107DD3E}"/>
              </a:ext>
            </a:extLst>
          </p:cNvPr>
          <p:cNvSpPr txBox="1"/>
          <p:nvPr/>
        </p:nvSpPr>
        <p:spPr>
          <a:xfrm>
            <a:off x="8311792" y="1690688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k8s/service/nginx-service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service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apply -f nginx-</a:t>
            </a:r>
            <a:r>
              <a:rPr kumimoji="1" lang="en-US" altLang="zh-CN" dirty="0" err="1"/>
              <a:t>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TW" altLang="en-US" dirty="0"/>
              <a:t>連線驗證，瀏覽器開啟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http://{k8s node (vm2)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8" y="3094591"/>
            <a:ext cx="8002515" cy="12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</a:t>
            </a:r>
            <a:r>
              <a:rPr kumimoji="1" lang="zh-TW" altLang="en-US" dirty="0"/>
              <a:t> </a:t>
            </a:r>
            <a:r>
              <a:rPr kumimoji="1" lang="en-US" altLang="zh-TW" dirty="0"/>
              <a:t>k</a:t>
            </a:r>
            <a:r>
              <a:rPr kumimoji="1" lang="en-US" altLang="zh-CN" dirty="0"/>
              <a:t>8s Service </a:t>
            </a:r>
            <a:r>
              <a:rPr kumimoji="1" lang="zh-CN" altLang="en-US" dirty="0"/>
              <a:t>詳細資訊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nginx-service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0264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90" y="2346433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18164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2" y="4278391"/>
            <a:ext cx="9494190" cy="2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98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957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4262377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10601199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2023/5/30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0399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4207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642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B82995-8DEF-9A56-E4C1-B9990D0B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772" y="365124"/>
            <a:ext cx="706689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495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06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207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1190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1185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1720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75066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13948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2986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  <a:hlinkClick r:id="rId2"/>
              </a:rPr>
              <a:t>k8s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3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F66ABBB-3E16-1C41-1CBC-2155DAA24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42234" y="1825625"/>
            <a:ext cx="63075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72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746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175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431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42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8048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093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65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63787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505219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601393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949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5038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579006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672457E4-8DDC-EF42-87B6-74003E332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3103" y="1747684"/>
            <a:ext cx="4365794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3368130" y="229825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871883" y="286752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66536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537" y="1825625"/>
            <a:ext cx="5760926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96080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0" y="2172494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838466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3039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1567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28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548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48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2274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599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452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en-US" altLang="zh-Hant" dirty="0"/>
          </a:p>
          <a:p>
            <a:r>
              <a:rPr kumimoji="1" lang="en-US" altLang="zh-TW" dirty="0"/>
              <a:t>Kubernetes</a:t>
            </a:r>
            <a:endParaRPr kumimoji="1" lang="en-US" altLang="zh-Hant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en-US" altLang="zh-Hant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276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zh-CN" altLang="en-US" strike="sngStrike" dirty="0"/>
              <a:t>宣告</a:t>
            </a:r>
            <a:r>
              <a:rPr lang="en-US" altLang="zh-CN" strike="sngStrike" dirty="0"/>
              <a:t>Docker </a:t>
            </a:r>
            <a:r>
              <a:rPr lang="zh-CN" altLang="en-US" strike="sngStrike" dirty="0"/>
              <a:t>對外提供哪些</a:t>
            </a:r>
            <a:r>
              <a:rPr lang="en-US" altLang="zh-CN" strike="sngStrike" dirty="0"/>
              <a:t>port</a:t>
            </a:r>
            <a:endParaRPr lang="en-US" altLang="zh-TW" strike="sngStrike" dirty="0"/>
          </a:p>
          <a:p>
            <a:pPr lvl="1"/>
            <a:r>
              <a:rPr lang="en-US" altLang="zh-TW" strike="sngStrike" dirty="0"/>
              <a:t>EXPOSE &lt;port&gt; [&lt;port&gt;/&lt;protocol&gt;...]</a:t>
            </a:r>
          </a:p>
          <a:p>
            <a:pPr lvl="1"/>
            <a:r>
              <a:rPr lang="zh-CN" altLang="en-US" strike="sngStrike" dirty="0"/>
              <a:t>預設為</a:t>
            </a:r>
            <a:r>
              <a:rPr lang="en-US" altLang="zh-TW" strike="sngStrike" dirty="0"/>
              <a:t> TCP port</a:t>
            </a:r>
          </a:p>
          <a:p>
            <a:pPr lvl="2"/>
            <a:r>
              <a:rPr lang="en-US" altLang="zh-TW" strike="sngStrike" dirty="0"/>
              <a:t>Ex: EXPOSE 80/TCP</a:t>
            </a:r>
          </a:p>
          <a:p>
            <a:pPr lvl="2"/>
            <a:r>
              <a:rPr lang="en-US" altLang="zh-TW" strike="sngStrike" dirty="0"/>
              <a:t>Ex: EXPOSE 8000/UDP</a:t>
            </a:r>
          </a:p>
          <a:p>
            <a:pPr lvl="1"/>
            <a:r>
              <a:rPr lang="zh-CN" altLang="en-US" strike="sngStrike" dirty="0"/>
              <a:t>可多組</a:t>
            </a:r>
            <a:endParaRPr lang="en-US" altLang="zh-TW" strike="sngStrike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83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trike="sngStrike" dirty="0"/>
              <a:t>VOLUME</a:t>
            </a:r>
          </a:p>
          <a:p>
            <a:pPr lvl="1"/>
            <a:r>
              <a:rPr lang="zh-TW" altLang="en-US" strike="sngStrike" dirty="0"/>
              <a:t>在</a:t>
            </a:r>
            <a:r>
              <a:rPr lang="en-US" altLang="zh-TW" strike="sngStrike" dirty="0"/>
              <a:t>local</a:t>
            </a:r>
            <a:r>
              <a:rPr lang="zh-TW" altLang="en-US" strike="sngStrike" dirty="0"/>
              <a:t>端建立</a:t>
            </a:r>
            <a:r>
              <a:rPr lang="en-US" altLang="zh-TW" strike="sngStrike" dirty="0"/>
              <a:t>volume</a:t>
            </a:r>
            <a:r>
              <a:rPr lang="zh-TW" altLang="en-US" strike="sngStrike" dirty="0"/>
              <a:t>，並接到</a:t>
            </a:r>
            <a:r>
              <a:rPr lang="en-US" altLang="zh-TW" strike="sngStrike" dirty="0"/>
              <a:t>container</a:t>
            </a:r>
            <a:r>
              <a:rPr lang="zh-TW" altLang="en-US" strike="sngStrike" dirty="0"/>
              <a:t>內的 </a:t>
            </a:r>
            <a:r>
              <a:rPr lang="en-US" altLang="zh-TW" strike="sngStrike" dirty="0"/>
              <a:t>/volume1 </a:t>
            </a:r>
          </a:p>
          <a:p>
            <a:pPr lvl="1"/>
            <a:r>
              <a:rPr lang="en-US" altLang="zh-TW" strike="sngStrike" dirty="0"/>
              <a:t>VOLUME [“/volume1”] </a:t>
            </a:r>
          </a:p>
          <a:p>
            <a:pPr lvl="1"/>
            <a:r>
              <a:rPr lang="en-US" altLang="zh-TW" strike="sngStrike" dirty="0"/>
              <a:t>VOLUME [“/volume1”, “/volume2” …..]</a:t>
            </a:r>
          </a:p>
          <a:p>
            <a:pPr lvl="1"/>
            <a:r>
              <a:rPr lang="zh-CN" altLang="en-US" strike="sngStrike" dirty="0"/>
              <a:t>可多組</a:t>
            </a:r>
            <a:endParaRPr lang="en-US" altLang="zh-TW" strike="sngStrike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2207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5504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884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檔案路徑：</a:t>
            </a:r>
            <a:r>
              <a:rPr kumimoji="1" lang="en-US" altLang="zh-TW" dirty="0"/>
              <a:t>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/flask:v1</a:t>
            </a:r>
          </a:p>
          <a:p>
            <a:r>
              <a:rPr kumimoji="1" lang="zh-Hant" altLang="en-US" dirty="0"/>
              <a:t>在</a:t>
            </a:r>
            <a:r>
              <a:rPr kumimoji="1" lang="en-US" altLang="zh-Hant" dirty="0"/>
              <a:t>build </a:t>
            </a:r>
            <a:r>
              <a:rPr kumimoji="1" lang="zh-Hant" altLang="en-US" dirty="0"/>
              <a:t>階段</a:t>
            </a:r>
            <a:r>
              <a:rPr kumimoji="1" lang="en-US" altLang="zh-Hant" dirty="0"/>
              <a:t>debug</a:t>
            </a:r>
          </a:p>
          <a:p>
            <a:pPr lvl="1"/>
            <a:r>
              <a:rPr lang="en" altLang="zh-TW" dirty="0"/>
              <a:t>docker build --progress=plain --no-cache</a:t>
            </a:r>
            <a:r>
              <a:rPr kumimoji="1" lang="en-US" altLang="zh-TW" dirty="0"/>
              <a:t> .</a:t>
            </a:r>
            <a:endParaRPr kumimoji="1" lang="en-US" altLang="zh-Hant" dirty="0"/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78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813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/>
              <a:t>Source code</a:t>
            </a:r>
          </a:p>
          <a:p>
            <a:pPr lvl="1"/>
            <a:r>
              <a:rPr kumimoji="1" lang="en-US" altLang="zh-TW" sz="3200" dirty="0">
                <a:hlinkClick r:id="rId3"/>
              </a:rPr>
              <a:t>https://github.com/demoyuw/k8s</a:t>
            </a:r>
            <a:endParaRPr kumimoji="1" lang="en-US" altLang="zh-TW" sz="3200" dirty="0"/>
          </a:p>
          <a:p>
            <a:r>
              <a:rPr lang="zh-CN" altLang="en-US" sz="3600" dirty="0">
                <a:hlinkClick r:id="rId4"/>
              </a:rPr>
              <a:t>虛擬機資源</a:t>
            </a:r>
            <a:endParaRPr lang="en-US" altLang="zh-TW" sz="3600" dirty="0">
              <a:hlinkClick r:id="rId4"/>
            </a:endParaRPr>
          </a:p>
          <a:p>
            <a:pPr lvl="1"/>
            <a:r>
              <a:rPr lang="en-US" altLang="zh-TW" sz="3200" dirty="0">
                <a:hlinkClick r:id="rId4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TW" altLang="en-US" dirty="0"/>
              <a:t>重啟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restart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restart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內執行命力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內進行互動式操作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’ls /’</a:t>
            </a:r>
            <a:r>
              <a:rPr kumimoji="1" lang="zh-TW" altLang="en-US" dirty="0"/>
              <a:t> </a:t>
            </a:r>
            <a:r>
              <a:rPr kumimoji="1" lang="en-US" altLang="zh-TW" dirty="0"/>
              <a:t>command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Container detail(</a:t>
            </a:r>
            <a:r>
              <a:rPr kumimoji="1" lang="zh-TW" altLang="en-US" dirty="0"/>
              <a:t>查詢</a:t>
            </a:r>
            <a:r>
              <a:rPr kumimoji="1" lang="en-US" altLang="zh-TW" dirty="0"/>
              <a:t>container</a:t>
            </a:r>
            <a:r>
              <a:rPr kumimoji="1" lang="zh-TW" altLang="en-US" dirty="0"/>
              <a:t> 詳細</a:t>
            </a:r>
            <a:r>
              <a:rPr kumimoji="1" lang="zh-CN" altLang="en-US" dirty="0"/>
              <a:t>設定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F0A25E-FA0E-7248-AFCD-2CA29C3C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4505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TW" dirty="0">
                <a:latin typeface="+mj-lt"/>
              </a:rPr>
              <a:t>FROM </a:t>
            </a:r>
            <a:r>
              <a:rPr kumimoji="1" lang="en-US" altLang="zh-TW" dirty="0" err="1">
                <a:latin typeface="+mj-lt"/>
              </a:rPr>
              <a:t>gradle</a:t>
            </a:r>
            <a:r>
              <a:rPr kumimoji="1" lang="en-US" altLang="zh-TW" dirty="0">
                <a:latin typeface="+mj-lt"/>
              </a:rPr>
              <a:t>: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+mj-lt"/>
              </a:rPr>
              <a:t>7.6.0-jdk8</a:t>
            </a:r>
            <a:r>
              <a:rPr kumimoji="1" lang="en-US" altLang="zh-TW" dirty="0">
                <a:latin typeface="+mj-lt"/>
              </a:rPr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9A227-18E0-844A-A530-D103F0B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8104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and Run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建置</a:t>
            </a:r>
            <a:r>
              <a:rPr kumimoji="1" lang="en-US" altLang="zh-TW" dirty="0"/>
              <a:t>image</a:t>
            </a:r>
          </a:p>
          <a:p>
            <a:pPr lvl="1"/>
            <a:r>
              <a:rPr kumimoji="1" lang="en-US" altLang="zh-TW" dirty="0"/>
              <a:t>docker build 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運行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檢查狀態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3897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7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CMD ["nginx",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-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-</a:t>
            </a:r>
            <a:r>
              <a:rPr kumimoji="1" lang="en-US" altLang="zh-TW" sz="2600" dirty="0" err="1"/>
              <a:t>i</a:t>
            </a:r>
            <a:r>
              <a:rPr kumimoji="1" lang="en-US" altLang="zh-TW" sz="2600" dirty="0"/>
              <a:t>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-it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-it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70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0990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 </a:t>
            </a:r>
            <a:r>
              <a:rPr kumimoji="1" lang="zh-CN" altLang="en-US" dirty="0"/>
              <a:t>各個版本設定與</a:t>
            </a:r>
            <a:r>
              <a:rPr kumimoji="1" lang="en-US" altLang="zh-CN" dirty="0"/>
              <a:t>image</a:t>
            </a:r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1223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72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2299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7294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471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329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493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16572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0657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34741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934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740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21072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15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5360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8259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79961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5382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579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7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on VM1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7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BF62F8-EAAB-6069-105D-555EEDE4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TW" altLang="en-US" dirty="0"/>
              <a:t>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86A926-ABAB-8826-DE12-58CFAA10D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kubectl</a:t>
            </a:r>
            <a:r>
              <a:rPr kumimoji="1" lang="en" altLang="zh-TW" dirty="0"/>
              <a:t> version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CF0179-F9BE-D792-5A32-7A08D1AB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8AA35E-7073-FB4E-3FAF-F6470C89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89068E-B372-5B95-1550-B2C24FC7D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01" y="2681554"/>
            <a:ext cx="11687022" cy="150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66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746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47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3430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876402E-C918-824B-BAD2-13F01FAAD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1286"/>
            <a:ext cx="10515600" cy="37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705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45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46DA521-D8DF-38E0-2E52-D4BA874F4430}"/>
              </a:ext>
            </a:extLst>
          </p:cNvPr>
          <p:cNvSpPr txBox="1"/>
          <p:nvPr/>
        </p:nvSpPr>
        <p:spPr>
          <a:xfrm>
            <a:off x="8815227" y="3811712"/>
            <a:ext cx="227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密碼要記下來啊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2F4018-B0B0-8A58-2B32-EA65F4B0117F}"/>
              </a:ext>
            </a:extLst>
          </p:cNvPr>
          <p:cNvSpPr txBox="1"/>
          <p:nvPr/>
        </p:nvSpPr>
        <p:spPr>
          <a:xfrm>
            <a:off x="8610600" y="5027924"/>
            <a:ext cx="227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URL </a:t>
            </a:r>
            <a:r>
              <a:rPr kumimoji="1" lang="zh-TW" altLang="en-US" dirty="0"/>
              <a:t>這邊設定固定</a:t>
            </a:r>
            <a:r>
              <a:rPr kumimoji="1" lang="en-US" altLang="zh-TW" dirty="0"/>
              <a:t>IP(e.g. </a:t>
            </a:r>
            <a:r>
              <a:rPr kumimoji="1" lang="zh-TW" altLang="en-US" dirty="0"/>
              <a:t>內部</a:t>
            </a:r>
            <a:r>
              <a:rPr kumimoji="1" lang="en-US" altLang="zh-TW" dirty="0"/>
              <a:t>IP)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82282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40969327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41" y="1825625"/>
            <a:ext cx="8400317" cy="4351338"/>
          </a:xfrm>
        </p:spPr>
      </p:pic>
    </p:spTree>
    <p:extLst>
      <p:ext uri="{BB962C8B-B14F-4D97-AF65-F5344CB8AC3E}">
        <p14:creationId xmlns:p14="http://schemas.microsoft.com/office/powerpoint/2010/main" val="17602907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9919F8E-6B38-7583-0222-C3F85B2D3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522" y="1825625"/>
            <a:ext cx="7292955" cy="4351338"/>
          </a:xfrm>
        </p:spPr>
      </p:pic>
    </p:spTree>
    <p:extLst>
      <p:ext uri="{BB962C8B-B14F-4D97-AF65-F5344CB8AC3E}">
        <p14:creationId xmlns:p14="http://schemas.microsoft.com/office/powerpoint/2010/main" val="184530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168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23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62453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7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283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09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148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0935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575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0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啟動效率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r>
              <a:rPr lang="zh-TW" altLang="en-US" dirty="0"/>
              <a:t>運算效能</a:t>
            </a:r>
          </a:p>
          <a:p>
            <a:pPr lvl="1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r>
              <a:rPr lang="zh-TW" altLang="en-US" dirty="0"/>
              <a:t>安全性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3945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44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Kubernets</a:t>
            </a:r>
            <a:r>
              <a:rPr kumimoji="1" lang="en-US" altLang="zh-TW" dirty="0"/>
              <a:t> </a:t>
            </a:r>
            <a:r>
              <a:rPr kumimoji="1" lang="zh-TW" altLang="en-US" dirty="0"/>
              <a:t>最小單位</a:t>
            </a:r>
            <a:r>
              <a:rPr kumimoji="1" lang="en-US" altLang="zh-TW" dirty="0"/>
              <a:t>: pod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70FFF7E-B0DE-24B1-C172-2503B8D50F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EA8DDBC-C510-27F2-BFB2-51585723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930"/>
            <a:ext cx="5273068" cy="444397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146889B-1CE4-2078-7F22-11B189F2771D}"/>
              </a:ext>
            </a:extLst>
          </p:cNvPr>
          <p:cNvSpPr txBox="1"/>
          <p:nvPr/>
        </p:nvSpPr>
        <p:spPr>
          <a:xfrm>
            <a:off x="6545549" y="5313333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pod/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09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B52E666-08FA-6A61-69AC-7856C514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r>
              <a:rPr lang="en-US" altLang="zh-TW" dirty="0"/>
              <a:t>Kubernetes </a:t>
            </a:r>
            <a:r>
              <a:rPr lang="en-US" altLang="zh-TW" dirty="0" err="1"/>
              <a:t>yaml</a:t>
            </a:r>
            <a:r>
              <a:rPr lang="en-US" altLang="zh-TW" dirty="0"/>
              <a:t> </a:t>
            </a:r>
            <a:r>
              <a:rPr lang="zh-TW" altLang="en-US" dirty="0"/>
              <a:t>檔，</a:t>
            </a:r>
            <a:r>
              <a:rPr lang="en-US" altLang="zh-TW" dirty="0"/>
              <a:t>apply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9B45B0B-E08D-5726-B93D-7C347543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apply -f docker-</a:t>
            </a:r>
            <a:r>
              <a:rPr lang="en-US" altLang="zh-TW" dirty="0" err="1"/>
              <a:t>devops</a:t>
            </a:r>
            <a:r>
              <a:rPr lang="en-US" altLang="zh-TW" dirty="0"/>
              <a:t>/pods/</a:t>
            </a:r>
            <a:r>
              <a:rPr lang="en-US" altLang="zh-TW" dirty="0" err="1"/>
              <a:t>nginx.yaml</a:t>
            </a:r>
            <a:endParaRPr lang="en-US" altLang="zh-TW" dirty="0"/>
          </a:p>
          <a:p>
            <a:r>
              <a:rPr lang="zh-TW" altLang="en-US" dirty="0"/>
              <a:t>檢查狀態</a:t>
            </a:r>
            <a:endParaRPr lang="en-US" altLang="zh-TW" dirty="0"/>
          </a:p>
          <a:p>
            <a:pPr lvl="1"/>
            <a:r>
              <a:rPr lang="en-US" altLang="zh-TW" dirty="0" err="1"/>
              <a:t>kubect</a:t>
            </a:r>
            <a:r>
              <a:rPr lang="en-US" altLang="zh-TW" dirty="0"/>
              <a:t> get pod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8877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6587361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29658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030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48213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4549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2023/5/30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7713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4842</TotalTime>
  <Words>4646</Words>
  <Application>Microsoft Macintosh PowerPoint</Application>
  <PresentationFormat>寬螢幕</PresentationFormat>
  <Paragraphs>1051</Paragraphs>
  <Slides>159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159</vt:i4>
      </vt:variant>
    </vt:vector>
  </HeadingPairs>
  <TitlesOfParts>
    <vt:vector size="163" baseType="lpstr">
      <vt:lpstr>Google Sans</vt:lpstr>
      <vt:lpstr>Arial</vt:lpstr>
      <vt:lpstr>Times New Roman</vt:lpstr>
      <vt:lpstr>Office 佈景主題</vt:lpstr>
      <vt:lpstr>微服務Kubernetes與Docker開發實務班</vt:lpstr>
      <vt:lpstr>Outlook</vt:lpstr>
      <vt:lpstr>課程資源</vt:lpstr>
      <vt:lpstr>ssh 登入</vt:lpstr>
      <vt:lpstr>Container 與Docker</vt:lpstr>
      <vt:lpstr>Container </vt:lpstr>
      <vt:lpstr>Container vs. Virtual Machine -1</vt:lpstr>
      <vt:lpstr>Docker 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自己build: 產生image</vt:lpstr>
      <vt:lpstr>Docker image -1</vt:lpstr>
      <vt:lpstr>Docker image -2</vt:lpstr>
      <vt:lpstr>Docker image -3</vt:lpstr>
      <vt:lpstr>Docker process -1</vt:lpstr>
      <vt:lpstr>Docker run 參數介紹</vt:lpstr>
      <vt:lpstr>Docker process -2</vt:lpstr>
      <vt:lpstr>Docker image -2</vt:lpstr>
      <vt:lpstr>Docker process - 除錯</vt:lpstr>
      <vt:lpstr>Dockerfile Multi-stage (docker 17.05以後版本)</vt:lpstr>
      <vt:lpstr>自己build Dockerfile: Java Spring with gradle</vt:lpstr>
      <vt:lpstr>Build and Run Java Spring </vt:lpstr>
      <vt:lpstr>驗證 Java Spring</vt:lpstr>
      <vt:lpstr>自己build Dockerfile: VueJS</vt:lpstr>
      <vt:lpstr>Docker network - None</vt:lpstr>
      <vt:lpstr>Docker network - Container 1</vt:lpstr>
      <vt:lpstr>Docker network - Container 2</vt:lpstr>
      <vt:lpstr>Docker network - Host -1</vt:lpstr>
      <vt:lpstr>Docker network - Host -2</vt:lpstr>
      <vt:lpstr>Docker network - Bridge(default)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 on VM1</vt:lpstr>
      <vt:lpstr>驗證kubectl 指令</vt:lpstr>
      <vt:lpstr>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Kubernets 最小單位: pod</vt:lpstr>
      <vt:lpstr>部署Kubernetes yaml 檔，apply</vt:lpstr>
      <vt:lpstr>kubectl get pods -1</vt:lpstr>
      <vt:lpstr>kubectl get pods -2</vt:lpstr>
      <vt:lpstr>K8s deployment YAML -1</vt:lpstr>
      <vt:lpstr>K8s deployment YAML -2</vt:lpstr>
      <vt:lpstr>K8s deployment YAML -3</vt:lpstr>
      <vt:lpstr>K8s pods YAML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kubectl 指令</vt:lpstr>
      <vt:lpstr>實作: run nginx deployment upgrade and rollout -1</vt:lpstr>
      <vt:lpstr>實作: run nginx deployment upgrade and rollout -2</vt:lpstr>
      <vt:lpstr>實作: run nginx deployment upgrade and rollout -3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實作2 K8s Service Expose -4</vt:lpstr>
      <vt:lpstr>Service ports 介紹</vt:lpstr>
      <vt:lpstr>App間互相呼叫，已Web 呼叫API為例</vt:lpstr>
      <vt:lpstr>查看 k8s Service 詳細資訊 </vt:lpstr>
      <vt:lpstr>K8s selector</vt:lpstr>
      <vt:lpstr>K8s DNS</vt:lpstr>
      <vt:lpstr>K8s 系統資訊</vt:lpstr>
      <vt:lpstr>Kubernetes Namespace (縮寫：ns)</vt:lpstr>
      <vt:lpstr>Kubernetes Namespace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附錄A: window login to cloud VM by putty - 下載Putty ，填入id@ip</vt:lpstr>
      <vt:lpstr>附錄A: window login to cloud VM by putty - 左邊Connectopn/SSH/Auth</vt:lpstr>
      <vt:lpstr>附錄A: window login to cloud VM by putty - 選擇k8s.ppk</vt:lpstr>
      <vt:lpstr>附錄A: window login to cloud VM by putty - 選擇Private key file auth</vt:lpstr>
      <vt:lpstr>附錄A: window login to cloud VM by putty - 即可登入</vt:lpstr>
      <vt:lpstr>DaemonSet</vt:lpstr>
      <vt:lpstr>DaemonSet</vt:lpstr>
      <vt:lpstr>利用DaemonSet pod 取得節點上docker log</vt:lpstr>
      <vt:lpstr>取得 docker 資訊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devops：jenkins 搭配 docker 持續整合實務班</dc:title>
  <dc:creator>育緯 周</dc:creator>
  <cp:lastModifiedBy>育緯 周</cp:lastModifiedBy>
  <cp:revision>334</cp:revision>
  <dcterms:created xsi:type="dcterms:W3CDTF">2020-05-19T05:29:00Z</dcterms:created>
  <dcterms:modified xsi:type="dcterms:W3CDTF">2023-05-30T01:29:41Z</dcterms:modified>
</cp:coreProperties>
</file>